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9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16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6" Type="http://schemas.openxmlformats.org/officeDocument/2006/relationships/slide" Target="slides/slide10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5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Taxes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brackets actually work, FICA, filing your return, and self-employment taxes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5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5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Taxes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5.1–5.2 Tax Brackets &amp; Income Tax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Progressive tax  ·  Marginal vs. effective rate  ·  A raise always increases take-home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5.3–5.4 FICA &amp; Filing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7.65% employee FICA  ·  15.3% self-employed  ·  File on time even if you owe $0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5.5 Deductions &amp; Credits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Credit saves dollar-for-dollar  ·  Deduction saves your bracket %  ·  Standard deduction: $15,000 (2025)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5.6 Self-Employment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Schedule C  ·  Quarterly estimated payments  ·  Set aside 25–30% of every payment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It's mid-April. Lucy filed in February — $180 refund, W-4 already updated. Joseph hasn't filed; it's October and penalties are accruing. Alex earned $9,200 from his business, set aside 28% all year — bill covered. Sofia worked two W-2 jobs without updating her W-4 and owes $940.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What is the late-filing penalty rate? What would you tell Sofia to do on day one at any future second job? Whose tax approach is most sustainable?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5.1 &amp; 5.2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Tax System &amp; Income Tax Basics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Progressive tax: higher income = higher rate on that portion only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rate = the rate on your last dollar earned (NOT on all income)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Effective rate = total tax ÷ total income — always lower than marginal rate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raise ALWAYS increases take-home pay — the bracket myth is false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5.3 &amp; 5.4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FICA &amp; Filing Your Return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FICA: 6.2% Social Security + 1.45% Medicare = 7.65% (you) + 7.65% (employer)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Self-employed: pay BOTH sides = 15.3% FICA on net earnings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Tax credit vs. deduction: credit reduces tax dollar-for-dollar; deduction reduces taxable income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even if you owe nothing — late filing penalties are real and avoidable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5.5 &amp; 5.6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Deductions, Credits &amp; Self-Employment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 deduction ($15,000 single 2025): most young people should take it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American Opportunity Credit: up to $2,500 for first 4 years of college — a dollar-for-dollar credit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Schedule C: report self-employment income and deductible business expenses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Quarterly estimated taxes: required for self-employed — 4 deadlines per year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5?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Filed in February, $340 refund — adjusting W-4 for next year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Refused a raise believing it would cost him money — incorrect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 aside 28% of every payment for taxes — April bill: covered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W-2 jobs, didn't update W-4 at second job — owes $940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tax rate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rate applied to the next dollar of income earned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Effective tax rate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taxes paid ÷ total income — always lower than marginal rate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FICA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Security + Medicare payroll taxes — 7.65% employee, 15.3% self-employed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Tax credit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Reduces your tax bill dollar-for-dollar — more powerful than deductions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 deduction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Flat amount subtracted from income before tax is calculated ($15,000 single, 2025)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Schedule C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 used to report business income and expenses for self-employed taxpayers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 refused a $2/hour raise because he thought it would put him in a higher bracket and cost him money. Explain exactly why he's wrong using the term 'marginal rate.'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 earned $9,200 from his business. Calculate his approximate self-employment tax. What form does he file?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$1,000 tax credit vs. a $1,000 deduction — you're in the 22% bracket. Which saves more money and by how much?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5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Taxes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Brackets are marginal — a raise never puts all your income in the higher bracket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Self-employed workers pay 15.3% FICA because they are both the employee and the employer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Credits beat deductions: a $1,000 credit saves $1,000 in tax; a $1,000 deduction saves $120–220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on time even if you owe $0 — late-filing penalties accrue immediately and are entirely avoidable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5: Taxes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