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10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15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openxmlformats.org/officeDocument/2006/relationships/slide" Target="slides/slide10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6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Investing &amp; Wealth Building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Compound interest, index funds, expense ratios, Roth IRA, and scam recognition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6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6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Investing &amp; Wealth Building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6.1 Compound Interest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Rule of 72  ·  $1,000 at 16 vs. 30 — nearly double the result  ·  Time &gt; amount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6.2–6.3 Stocks, Bonds &amp; Index Funds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Index fund = instant diversification  ·  Expense ratio compounds against returns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6.4 Roth IRA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After-tax in, tax-free growth and withdrawals  ·  Requires earned income  ·  Open at 17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6.5 Avoiding Scams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Guaranteed returns  ·  Urgency/FOMO  ·  Unusual payment  ·  Lifestyle as proof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All four friends receive a $2,000 windfall at age 17 with part-time job income. Lucy opens a custodial Roth IRA and invests in a 0.04% index fund — untouched for 48 years. Joseph spends $1,200; $430 remains by month end. Alex splits: $1,000 Roth IRA, $1,000 into his business. Sofia adds it to her cash envelopes — $4,800 total, earning $0.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Calculate what Lucy's $2,000 Roth IRA becomes at 7% by age 65. What has Sofia's $4,800 in cash cost her in opportunity value over 48 years?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6.1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Compound Interest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Rule of 72: divide 72 by the rate to find years to double (72 ÷ 7% = 10.3 years)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$1,000 at age 16 at 7% to age 65 ≈ $28,700. Same $1,000 at age 30 ≈ $14,974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 is the most powerful variable in investing — not the amount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Missing the first 10 years of investing typically costs more than the first 10 years' contributions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6.2 &amp; 6.3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Stocks, Bonds &amp; Index Funds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Stock: fractional ownership in a real business — highest long-term return, highest volatility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Bond: loan to government or corporation — fixed return, lower volatility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Index fund: owns all stocks in an index — instant diversification, low cost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Expense ratio: $10,000 at 7% for 30 years: 0% fee → $76,123 vs. 1% fee → $57,435 (difference: $18,688)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6.4 &amp; 6.5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Roth IRA &amp; Avoiding Scams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Roth IRA: contribute after-tax dollars, all growth and qualified withdrawals are tax-free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Requires earned income — babysitting, lawn mowing, and W-2 jobs all count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$2,000 contributed at 17 at 7% to age 65 ≈ $44,000 — tax free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flags: guaranteed returns, urgency/FOMO, unusual payment methods, lifestyle-as-proof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6?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$100/month from age 16 → ~$525,000 at 65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Waited until 25 → same contributions → ~$262,000 at 65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$2,000 Roth IRA at 17, index fund, 0.04% expense ratio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$4,800 in cash at home — earning $0/year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Compound interest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Earning interest on both principal and previously earned interest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Rule of 72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Divide 72 by the annual return to estimate years for money to double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Index fund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Low-cost fund that tracks a market index, providing instant diversification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Expense ratio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Annual fee as a percentage of assets — compounds against your returns over time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Roth IRA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Retirement account where qualified withdrawals are completely tax-free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Earned income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Wages or net self-employment income — required to contribute to an IRA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 invested $100/month from age 16. Joseph waited until 25. Both have the same income and the same discipline. What explains the ~$263,000 difference by retirement?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Fund A charges 0.03% expense ratio. Fund B charges 1.2%. Both track the same index. On $10,000 over 30 years at 7%, calculate the difference.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 was almost scammed by an Instagram DM promising 10× crypto returns. What are three specific red flags she should have spotted immediately?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6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Investing &amp; Wealth Building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Starting at 16 vs. 25 on the same investment produces roughly double the result by retirement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Index funds + low expense ratios + long time horizon = the formula that beats 80–90% of professional fund managers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Roth IRA is the single best investment account for a teenager with earned income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Guaranteed returns, urgency, and lifestyle proof are universal scam signals — no legitimate investment uses them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6: Investing &amp; Wealth Building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