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3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8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openxmlformats.org/officeDocument/2006/relationships/slide" Target="slides/slide13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7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Housing &amp; Insurance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Renting, leases, mortgages, health insurance, auto/renters insurance, and consumer rights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Lucy's 810 credit score gives her a 6.5% mortgage rate. Alex's 668 score gives him 7.8%. On a $250,000 loan, calculate the monthly difference and the 30-year total difference.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 skipped renters insurance to save $18/month. His pipe burst and destroyed $2,200 in belongings. Calculate his net loss from 'saving' on insurance.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see an unfamiliar $189 charge on your credit card. Walk through the full dispute process step by step.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7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Housing &amp; Insurance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move-in cost is 3–4× the monthly rent — save it before you search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lease clause has a price — negotiate before signing, get everything in writing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teen credit score determines your 30-year mortgage cost — the stakes are real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insurance gaps are the single most expensive coverage decision a young adult makes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7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7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Housing &amp; Insurance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7.1–7.2 Renting &amp; Leases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Move-in = 3–4× monthly rent  ·  Read every clause  ·  Get every agreement in writing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7.3 Mortgages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PITI = true monthly cost  ·  PMI below 20% down  ·  Teen credit score = adult mortgage rate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7.4 Health Insurance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Premium → Deductible → Copay → Out-of-pocket max  ·  HSA triple tax advantage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7.5–7.6 Insurance &amp; Consumer Rights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Renters: $15–30/month covers $20K+ property + $100K liability  ·  Credit freeze is free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are 22 in their first year of full independence. Lucy has renters insurance, an HDHP + HSA, and a 3-month emergency fund. Joseph skipped renters insurance — his neighbor's pipe burst and destroyed his TV and laptop ($2,200 loss; he recovers $0). Alex rents month-to-month while saving for a condo. Sofia just opened her first bank account and secured credit card.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What is the exact dollar value of Joseph's 'savings' on renters insurance over one year vs. what he lost? What is the single most impactful next step for Sofia?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Renting — The Real Cost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Move-in cost = first month + last month + security deposit + utility deposits + moving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$1,100/month apartment typically requires $3,200–4,200 upfront on Day 1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 rule: housing costs should not exceed 30% of monthly take-home pay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Save the move-in total BEFORE you start apartment hunting — not after you find one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Reading a Lease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clause has financial or legal consequences — read every line before signing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Non-negotiable clauses to find: early termination fee, notice period, pet policy, guest rules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Verbal promises from landlords are not enforceable — get every agreement in writing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Negotiate BEFORE signing — after you sign, the leverage disappears entirely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7.3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Mortgages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PITI: Principal + Interest + Taxes + Insurance = actual monthly cost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PMI required when down payment &lt; 20% — adds $100–300/month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score built at 17 determines mortgage rate at 27 — difference can be $100,000+ over 30 years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760+ score vs. 640 score: same $250,000 loan, ~$340/month difference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Insurance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cost layers: Premium → Deductible → Copay/Coinsurance → Out-of-pocket maximum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Low premium + high deductible = lower cost only if you stay healthy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HSA triple tax advantage: pre-tax in, tax-free growth, tax-free qualified withdrawals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Skipping coverage is the most expensive health insurance decision you can make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 &amp; Renters Insurance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Liability limits (e.g., 50/100/50): per-person / per-accident / property damage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damages exceed your limits, you are personally responsible for the excess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Renters insurance: $15–30/month covers $20,000+ in property AND $100,000 in liability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Minimum state liability coverage = maximum personal financial risk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7.6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Consumer Rights &amp; Protection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FCRA: free credit report annually at annualcreditreport.com — also free to dispute errors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freeze (free): strongest protection against new account fraud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card vs. debit card fraud: credit card gets provisional credit within 48 hours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scam red flags: urgency, upfront payment, unusual payment method, unsolicited contact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7?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Calculated full move-in cost before applying — had $3,400 ready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'$950 is cheap' — needed $3,230 he didn't have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Reads every lease clause, negotiates in writing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Signed lease without reading — pet clause caught her 6 months in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 rule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Housing costs should not exceed 30% of monthly take-home pay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PITI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Principal + Interest + Taxes + Insurance — the true monthly mortgage cost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PMI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Private Mortgage Insurance — required when down payment is below 20%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Deductible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Amount you pay before insurance coverage begins paying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Out-of-pocket maximum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most you pay in a plan year — insurance covers 100% beyond this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Credit freeze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Free action that blocks any new credit from being opened in your name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7: Housing &amp; Insurance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